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57" r:id="rId7"/>
    <p:sldId id="262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0T12:38:25.0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1,'770'0,"-740"1,54 10,19 2,50-11,-84-4,1 4,81 13,-101-9,84 0,-96-6,0 1,0 2,0 2,51 12,-52-8,0-2,0-2,0-1,72-3,-83-1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0T12:38:26.7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26,'6'-3,"0"-1,0 1,0 1,0-1,0 1,1 0,-1 1,1-1,0 1,-1 1,1-1,0 1,9 1,3-2,482-1,-348 15,46 1,32-1,-5 0,-89-15,143 4,-232 3,65 17,-68-12,74 6,-96-15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0T12:38:29.4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1,'2377'0,"-2351"1,0 1,0 2,49 12,-84-12,-7-4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3D8940-E7E4-BF2B-1998-FAAE4FF8D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9E7150F-256D-E9BC-4286-45854B88A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E00453E-C22D-6436-B99C-816690FAF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0815-E7CE-4193-ABA9-8423FBD556C2}" type="datetimeFigureOut">
              <a:rPr lang="sv-SE" smtClean="0"/>
              <a:t>2022-11-18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F884ED-A4F6-CD90-0388-A1810F9F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3240D09-72A0-6FB3-0A59-812270540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530B-E946-416A-9081-1C5B4BFECE0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328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E46927-2708-A7C0-8269-E73BA96BD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FEF90C7-DEFA-4AAF-A5D6-018654FCF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A830F1-194C-5700-087A-6D59502B9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0815-E7CE-4193-ABA9-8423FBD556C2}" type="datetimeFigureOut">
              <a:rPr lang="sv-SE" smtClean="0"/>
              <a:t>2022-11-18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7A20B97-3586-AEE2-C651-7B3456C16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43A642-C9C6-571A-D649-F41EDA581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530B-E946-416A-9081-1C5B4BFECE0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832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AD206FF-680A-16E1-4019-D8CFDE1AEB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AECA2B9-5BF9-B1A5-71A0-C9B3261E6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1238EDC-3626-73D6-C59F-FF6D4AB62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0815-E7CE-4193-ABA9-8423FBD556C2}" type="datetimeFigureOut">
              <a:rPr lang="sv-SE" smtClean="0"/>
              <a:t>2022-11-18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71B82C9-B19B-8C23-77C9-C55E1FD9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2C256C-BB42-22FE-947C-A9C9CE632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530B-E946-416A-9081-1C5B4BFECE0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259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F213B5-72A8-D044-EEE2-0BF3DE942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8F9F6E-107B-7A04-2B58-DEA7E9596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7D8362F-9B5A-CC23-DD1C-4F0BDF91C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0815-E7CE-4193-ABA9-8423FBD556C2}" type="datetimeFigureOut">
              <a:rPr lang="sv-SE" smtClean="0"/>
              <a:t>2022-11-18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806077-9318-8CDA-8F15-429BD77E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A36B496-F156-9E38-BA73-5467E61CE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530B-E946-416A-9081-1C5B4BFECE0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412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BAA66D-3D29-F65B-742E-2FC2A76D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C115221-9342-EF57-C3DE-FF2145AA2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A09A23-B640-AC1F-F00A-A0EB1A7F9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0815-E7CE-4193-ABA9-8423FBD556C2}" type="datetimeFigureOut">
              <a:rPr lang="sv-SE" smtClean="0"/>
              <a:t>2022-11-18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7A7F66-8AB5-60D4-3175-415BD1888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D328232-B5AD-D9BA-6B82-3720397A2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530B-E946-416A-9081-1C5B4BFECE0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681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8F6DF6-9EDC-EF5A-ED2C-80EE7A54C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8C487C-E0EF-139B-0F66-73FE49466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8265A9D-9E1C-DDCB-D8B7-AD3E4C57C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AF934CF-08E0-2808-60C0-11FF0AED2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0815-E7CE-4193-ABA9-8423FBD556C2}" type="datetimeFigureOut">
              <a:rPr lang="sv-SE" smtClean="0"/>
              <a:t>2022-11-18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502973A-98EF-B74B-9CEC-2F745C668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98BC2A6-6403-1E5C-E3D5-86124099D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530B-E946-416A-9081-1C5B4BFECE0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958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4D8844-3475-0F8A-6AD9-90F8EE71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B83BD2A-C25A-B85C-56CB-28043A869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86C09D0-DF2C-31B3-BD70-27C68741D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665412E-4A47-10C7-9281-C224EA08D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B483706-A41A-8423-B71B-F39C9E3AE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22227D9-D75B-C5B8-E669-424E3A5F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0815-E7CE-4193-ABA9-8423FBD556C2}" type="datetimeFigureOut">
              <a:rPr lang="sv-SE" smtClean="0"/>
              <a:t>2022-11-18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486B37D-0B8E-0D04-45E9-A8A27D399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A148D4C-450F-24B9-2359-36FD95A11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530B-E946-416A-9081-1C5B4BFECE0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184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000228-4221-C12B-F3B2-1F1C2E002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9F79842-91C4-05CB-9169-E97235DAD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0815-E7CE-4193-ABA9-8423FBD556C2}" type="datetimeFigureOut">
              <a:rPr lang="sv-SE" smtClean="0"/>
              <a:t>2022-11-18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6FFEC73-EA7D-373B-37AB-3BFEED00F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5A0DAAB-7762-7562-426C-964353FB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530B-E946-416A-9081-1C5B4BFECE0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065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188BA7E-E8A4-2149-FDBB-D59D75392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0815-E7CE-4193-ABA9-8423FBD556C2}" type="datetimeFigureOut">
              <a:rPr lang="sv-SE" smtClean="0"/>
              <a:t>2022-11-18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B61DDAC-A530-DFD7-CACA-7A6AD8C9E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B80D22-6CDE-A8B6-74F5-956424EA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530B-E946-416A-9081-1C5B4BFECE0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767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3619E3-A6A8-A09C-05E0-A7C7660ED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4DD2C7-9251-D25A-247C-F5DBDDA7A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24D9F1F-A0CC-C811-E213-9A990A475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69529B9-7CBD-9FF4-0BC4-0EBFCE7C6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0815-E7CE-4193-ABA9-8423FBD556C2}" type="datetimeFigureOut">
              <a:rPr lang="sv-SE" smtClean="0"/>
              <a:t>2022-11-18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7E4BA74-F30D-8F70-D306-492C334EF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61ACEA4-F2A3-E55C-57C1-AE5A92A5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530B-E946-416A-9081-1C5B4BFECE0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08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CCE1A6-BEFB-9588-56EF-B9C407EC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938DD21-8BC5-A705-3CFB-573798BAF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F6735D-6737-046C-04C1-CEB2A8C8A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2BD6217-8388-C004-EF17-29B0124D0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0815-E7CE-4193-ABA9-8423FBD556C2}" type="datetimeFigureOut">
              <a:rPr lang="sv-SE" smtClean="0"/>
              <a:t>2022-11-18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4A2FAFF-70C2-72A4-58DC-05D8F5963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1BF07C0-92D8-595D-6774-24E3A3AD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530B-E946-416A-9081-1C5B4BFECE0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089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BA36D0E-9B0E-5B68-8B43-A38F39A75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3B337B-830A-88FE-B37C-27FFC92F4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99B3622-8EB5-682F-8CEA-D6858098E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20815-E7CE-4193-ABA9-8423FBD556C2}" type="datetimeFigureOut">
              <a:rPr lang="sv-SE" smtClean="0"/>
              <a:t>2022-11-18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CBA7D00-C2AC-88E0-5860-ACF39E623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511A90E-A940-044A-6A21-CAC87B1F2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530B-E946-416A-9081-1C5B4BFECE0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69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2.xml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Bildobjekt 3" descr="En bild som visar transport, utomhus, grävmaskin, drar&#10;&#10;Automatiskt genererad beskrivning">
            <a:extLst>
              <a:ext uri="{FF2B5EF4-FFF2-40B4-BE49-F238E27FC236}">
                <a16:creationId xmlns:a16="http://schemas.microsoft.com/office/drawing/2014/main" id="{2D69E195-2F4C-452E-CBF1-6B3FD45C0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7" t="3743" r="3250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693BDF4-5E24-A59B-F114-D088C1408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966855" cy="3204134"/>
          </a:xfrm>
        </p:spPr>
        <p:txBody>
          <a:bodyPr anchor="b">
            <a:normAutofit/>
          </a:bodyPr>
          <a:lstStyle/>
          <a:p>
            <a:pPr algn="l"/>
            <a:r>
              <a:rPr lang="sv-SE" sz="4400" b="1" dirty="0"/>
              <a:t>Viktig Service information</a:t>
            </a:r>
            <a:br>
              <a:rPr lang="sv-SE" sz="4400" b="1" dirty="0"/>
            </a:br>
            <a:endParaRPr lang="sv-SE" sz="4400" b="1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B61D287-4B4A-B625-DE52-7B776A79F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sv-SE" b="1" dirty="0">
                <a:latin typeface="+mj-lt"/>
              </a:rPr>
              <a:t>Tryckinställningar Aggregatet</a:t>
            </a:r>
            <a:br>
              <a:rPr lang="sv-SE" b="1" dirty="0">
                <a:latin typeface="+mj-lt"/>
              </a:rPr>
            </a:br>
            <a:r>
              <a:rPr lang="sv-SE" b="1" dirty="0">
                <a:latin typeface="+mj-lt"/>
              </a:rPr>
              <a:t>Terri 34C , Terri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00049FF-22A9-05EF-FDA6-54EC6920A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148" y="192829"/>
            <a:ext cx="1749704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08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981C97C-B784-9385-241D-B4566C985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FFFF"/>
                </a:solidFill>
              </a:rPr>
              <a:t>Viktig Kontroll vid service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D9048D-F27B-018A-0D49-308E5FCAE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877094"/>
            <a:ext cx="7573242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2400" dirty="0"/>
              <a:t>Många maskiner har för högt tryck på aggregatet (övriga funktioner) i Logmaten.</a:t>
            </a:r>
          </a:p>
          <a:p>
            <a:pPr marL="0" indent="0">
              <a:buNone/>
            </a:pPr>
            <a:r>
              <a:rPr lang="sv-SE" sz="2400" dirty="0"/>
              <a:t>Detta innebär att maskinerna måste arbeta otroligt hårt så fort aggregatet är aktivt, hög bränsle förbrukning, svårt att flytta maskinen, inget flyt i arbetet.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Detta går att åtgärda på ett enkelt sätt genom att ta fram menyn ”systemtryck” i den lilla displayen och sedan justera trycket med hjälp av Logmaten ( Aggregats datorn ).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1800" dirty="0"/>
              <a:t>Skulle det vara några problem så kontakta oss gärna.</a:t>
            </a:r>
          </a:p>
          <a:p>
            <a:pPr marL="0" indent="0">
              <a:buNone/>
            </a:pPr>
            <a:r>
              <a:rPr lang="sv-SE" sz="1800" dirty="0"/>
              <a:t>Terri teamet.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8299944-2AB8-A216-D78A-261A3A3C3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0846" y="158490"/>
            <a:ext cx="1749704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35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13EB665-3ACF-568D-BED8-FC753FAFA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851397"/>
            <a:ext cx="2632451" cy="222341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4585437-8667-8C6F-8FA1-352AC0F49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50" y="4234247"/>
            <a:ext cx="2629991" cy="231177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83F9545-F9F9-10ED-DF47-9F0D64F88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828" y="1593022"/>
            <a:ext cx="6035731" cy="4938325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488DEF94-4041-ADA1-C285-EF214EF54989}"/>
              </a:ext>
            </a:extLst>
          </p:cNvPr>
          <p:cNvSpPr txBox="1"/>
          <p:nvPr/>
        </p:nvSpPr>
        <p:spPr>
          <a:xfrm>
            <a:off x="1143000" y="3794438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1.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7B54E8AA-E46E-9342-435A-E43BAEB8B795}"/>
              </a:ext>
            </a:extLst>
          </p:cNvPr>
          <p:cNvSpPr txBox="1"/>
          <p:nvPr/>
        </p:nvSpPr>
        <p:spPr>
          <a:xfrm>
            <a:off x="1143000" y="6201889"/>
            <a:ext cx="4095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2.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CFE91E2-EA33-79AB-6485-F99283089989}"/>
              </a:ext>
            </a:extLst>
          </p:cNvPr>
          <p:cNvSpPr txBox="1"/>
          <p:nvPr/>
        </p:nvSpPr>
        <p:spPr>
          <a:xfrm>
            <a:off x="5003215" y="6213557"/>
            <a:ext cx="44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3.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5B6FA4BA-473E-44CB-4700-163BA7B4E9C1}"/>
              </a:ext>
            </a:extLst>
          </p:cNvPr>
          <p:cNvSpPr txBox="1"/>
          <p:nvPr/>
        </p:nvSpPr>
        <p:spPr>
          <a:xfrm>
            <a:off x="1400175" y="337634"/>
            <a:ext cx="64103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/>
              <a:t>Terri 34C</a:t>
            </a:r>
            <a:endParaRPr lang="sv-SE" sz="1200" dirty="0"/>
          </a:p>
          <a:p>
            <a:r>
              <a:rPr lang="sv-SE" sz="2400" dirty="0"/>
              <a:t>Klicka fram så att du ser systemtrycket i den lilla displayen. </a:t>
            </a:r>
          </a:p>
        </p:txBody>
      </p: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F98BEE8F-FEAF-9EEE-FB01-2E38A7B39262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4605338" y="1722629"/>
            <a:ext cx="2608377" cy="22087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3EBA9FD9-D8F2-3442-2630-D0A9D3B3B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0348" y="195796"/>
            <a:ext cx="1749704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1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ruta 10">
            <a:extLst>
              <a:ext uri="{FF2B5EF4-FFF2-40B4-BE49-F238E27FC236}">
                <a16:creationId xmlns:a16="http://schemas.microsoft.com/office/drawing/2014/main" id="{7CDFA90D-EC07-AD22-E3CF-7FE43C75D5CD}"/>
              </a:ext>
            </a:extLst>
          </p:cNvPr>
          <p:cNvSpPr txBox="1"/>
          <p:nvPr/>
        </p:nvSpPr>
        <p:spPr>
          <a:xfrm>
            <a:off x="838200" y="580824"/>
            <a:ext cx="5772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/>
              <a:t>Terri 3</a:t>
            </a:r>
            <a:endParaRPr lang="sv-SE" dirty="0"/>
          </a:p>
          <a:p>
            <a:r>
              <a:rPr lang="sv-SE" sz="2400" dirty="0"/>
              <a:t>Klicka fram så att du ser systemtrycket i den lilla displayen.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C90A3DEC-D689-F82B-904D-D8805960B1FB}"/>
              </a:ext>
            </a:extLst>
          </p:cNvPr>
          <p:cNvSpPr txBox="1"/>
          <p:nvPr/>
        </p:nvSpPr>
        <p:spPr>
          <a:xfrm>
            <a:off x="838200" y="6141319"/>
            <a:ext cx="408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1.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6BCC31F0-E0FC-04A6-B619-ABF135AE9BF1}"/>
              </a:ext>
            </a:extLst>
          </p:cNvPr>
          <p:cNvSpPr txBox="1"/>
          <p:nvPr/>
        </p:nvSpPr>
        <p:spPr>
          <a:xfrm>
            <a:off x="5499389" y="6283472"/>
            <a:ext cx="3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2.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CDDB3C6B-1F89-50B7-1B16-14496F1BF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197" y="205196"/>
            <a:ext cx="1749704" cy="86570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F47FCBD-D601-A0BB-8E61-73CB5F925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099" y="3366655"/>
            <a:ext cx="3410435" cy="311220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45D0183-699A-7A60-A07B-86D06E832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889" y="1693186"/>
            <a:ext cx="5252240" cy="4862919"/>
          </a:xfrm>
          <a:prstGeom prst="rect">
            <a:avLst/>
          </a:prstGeom>
        </p:spPr>
      </p:pic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A523237F-6812-212A-F363-C2B30917B49A}"/>
              </a:ext>
            </a:extLst>
          </p:cNvPr>
          <p:cNvCxnSpPr>
            <a:cxnSpLocks/>
          </p:cNvCxnSpPr>
          <p:nvPr/>
        </p:nvCxnSpPr>
        <p:spPr>
          <a:xfrm>
            <a:off x="5088569" y="1609165"/>
            <a:ext cx="1539209" cy="9789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995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843E7AA-1BC5-A183-AA15-0F53D3A8F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33904E8-A696-D192-D4A1-C96955B72417}"/>
              </a:ext>
            </a:extLst>
          </p:cNvPr>
          <p:cNvCxnSpPr/>
          <p:nvPr/>
        </p:nvCxnSpPr>
        <p:spPr>
          <a:xfrm>
            <a:off x="1055716" y="5411585"/>
            <a:ext cx="764771" cy="1088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>
            <a:extLst>
              <a:ext uri="{FF2B5EF4-FFF2-40B4-BE49-F238E27FC236}">
                <a16:creationId xmlns:a16="http://schemas.microsoft.com/office/drawing/2014/main" id="{EC266FF5-9214-7DCB-0015-8FE8644DEE4C}"/>
              </a:ext>
            </a:extLst>
          </p:cNvPr>
          <p:cNvSpPr txBox="1"/>
          <p:nvPr/>
        </p:nvSpPr>
        <p:spPr>
          <a:xfrm>
            <a:off x="847898" y="4663439"/>
            <a:ext cx="438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dirty="0"/>
              <a:t>Öppna och tilta ner aggregatet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Tryck på inställningar </a:t>
            </a:r>
          </a:p>
        </p:txBody>
      </p:sp>
    </p:spTree>
    <p:extLst>
      <p:ext uri="{BB962C8B-B14F-4D97-AF65-F5344CB8AC3E}">
        <p14:creationId xmlns:p14="http://schemas.microsoft.com/office/powerpoint/2010/main" val="222288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E1950F9-28AB-184B-913D-5475DB162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9" y="0"/>
            <a:ext cx="12185650" cy="68580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4EA8795-51F1-0ACA-CE55-0081871A327A}"/>
              </a:ext>
            </a:extLst>
          </p:cNvPr>
          <p:cNvSpPr txBox="1"/>
          <p:nvPr/>
        </p:nvSpPr>
        <p:spPr>
          <a:xfrm>
            <a:off x="6708370" y="3923606"/>
            <a:ext cx="2568633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dirty="0"/>
              <a:t>Gå till pump menyn</a:t>
            </a:r>
          </a:p>
          <a:p>
            <a:pPr marL="342900" indent="-342900">
              <a:buFont typeface="+mj-lt"/>
              <a:buAutoNum type="arabicPeriod"/>
            </a:pPr>
            <a:endParaRPr lang="sv-SE" dirty="0"/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0A1072B3-CBA0-1F21-896D-5741AC97429C}"/>
              </a:ext>
            </a:extLst>
          </p:cNvPr>
          <p:cNvCxnSpPr/>
          <p:nvPr/>
        </p:nvCxnSpPr>
        <p:spPr>
          <a:xfrm flipV="1">
            <a:off x="8229600" y="3142211"/>
            <a:ext cx="939338" cy="69826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ruta 10">
            <a:extLst>
              <a:ext uri="{FF2B5EF4-FFF2-40B4-BE49-F238E27FC236}">
                <a16:creationId xmlns:a16="http://schemas.microsoft.com/office/drawing/2014/main" id="{FAB1C539-C017-397F-4522-324012F1FBE8}"/>
              </a:ext>
            </a:extLst>
          </p:cNvPr>
          <p:cNvSpPr txBox="1"/>
          <p:nvPr/>
        </p:nvSpPr>
        <p:spPr>
          <a:xfrm>
            <a:off x="3197455" y="978158"/>
            <a:ext cx="2926079" cy="31393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Detta värde styr trycket till tilten och till kvistknivarna.</a:t>
            </a:r>
          </a:p>
          <a:p>
            <a:r>
              <a:rPr lang="sv-SE" dirty="0"/>
              <a:t>Är detta värde för högt måste maskinen jobba med ett för högt tryck så fort aggregatet är aktivt.</a:t>
            </a:r>
          </a:p>
          <a:p>
            <a:r>
              <a:rPr lang="sv-SE" dirty="0"/>
              <a:t>Värdet beror på hur högt tryck det är ut till aggregatet.</a:t>
            </a:r>
          </a:p>
          <a:p>
            <a:r>
              <a:rPr lang="sv-SE" dirty="0"/>
              <a:t>Default värde mellan 550-700</a:t>
            </a:r>
          </a:p>
          <a:p>
            <a:r>
              <a:rPr lang="sv-SE" dirty="0"/>
              <a:t> 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AFD7128D-4A45-1474-9159-FC37448E5E94}"/>
              </a:ext>
            </a:extLst>
          </p:cNvPr>
          <p:cNvSpPr txBox="1"/>
          <p:nvPr/>
        </p:nvSpPr>
        <p:spPr>
          <a:xfrm>
            <a:off x="727363" y="4753295"/>
            <a:ext cx="5829992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Testa trycket genom att gå till upparbetning och aktivera tilt funktionen på aggregatet </a:t>
            </a:r>
            <a:r>
              <a:rPr lang="sv-SE" b="1" dirty="0"/>
              <a:t>upp</a:t>
            </a:r>
            <a:r>
              <a:rPr lang="sv-SE" dirty="0"/>
              <a:t> och titta på den lilla displayen (systemtryck) för att se vilket tryck systemet har. </a:t>
            </a:r>
          </a:p>
          <a:p>
            <a:r>
              <a:rPr lang="sv-SE" u="sng" dirty="0"/>
              <a:t>Trycket bör vara mellan 150-165 bar. </a:t>
            </a:r>
          </a:p>
          <a:p>
            <a:r>
              <a:rPr lang="sv-SE" dirty="0"/>
              <a:t>Ändra värdet tills rätt tryck har erhållits.</a:t>
            </a:r>
          </a:p>
        </p:txBody>
      </p:sp>
      <p:cxnSp>
        <p:nvCxnSpPr>
          <p:cNvPr id="23" name="Koppling: vinklad 22">
            <a:extLst>
              <a:ext uri="{FF2B5EF4-FFF2-40B4-BE49-F238E27FC236}">
                <a16:creationId xmlns:a16="http://schemas.microsoft.com/office/drawing/2014/main" id="{C7BC5BED-FDDF-8260-4A08-68BE41856056}"/>
              </a:ext>
            </a:extLst>
          </p:cNvPr>
          <p:cNvCxnSpPr>
            <a:cxnSpLocks/>
          </p:cNvCxnSpPr>
          <p:nvPr/>
        </p:nvCxnSpPr>
        <p:spPr>
          <a:xfrm rot="5400000">
            <a:off x="-164176" y="5609015"/>
            <a:ext cx="1562795" cy="220285"/>
          </a:xfrm>
          <a:prstGeom prst="bentConnector3">
            <a:avLst>
              <a:gd name="adj1" fmla="val 53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Koppling: vinklad 32">
            <a:extLst>
              <a:ext uri="{FF2B5EF4-FFF2-40B4-BE49-F238E27FC236}">
                <a16:creationId xmlns:a16="http://schemas.microsoft.com/office/drawing/2014/main" id="{103DF186-2FD4-1327-A5DA-D3F7D27D2CD5}"/>
              </a:ext>
            </a:extLst>
          </p:cNvPr>
          <p:cNvCxnSpPr/>
          <p:nvPr/>
        </p:nvCxnSpPr>
        <p:spPr>
          <a:xfrm rot="5400000" flipH="1" flipV="1">
            <a:off x="3670415" y="3127491"/>
            <a:ext cx="4086225" cy="1850795"/>
          </a:xfrm>
          <a:prstGeom prst="bentConnector3">
            <a:avLst>
              <a:gd name="adj1" fmla="val 11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0CD006B9-1B27-C127-23FB-3B19A35CD0BF}"/>
              </a:ext>
            </a:extLst>
          </p:cNvPr>
          <p:cNvCxnSpPr>
            <a:cxnSpLocks/>
          </p:cNvCxnSpPr>
          <p:nvPr/>
        </p:nvCxnSpPr>
        <p:spPr>
          <a:xfrm>
            <a:off x="5852072" y="1277836"/>
            <a:ext cx="705283" cy="462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ruta 36">
            <a:extLst>
              <a:ext uri="{FF2B5EF4-FFF2-40B4-BE49-F238E27FC236}">
                <a16:creationId xmlns:a16="http://schemas.microsoft.com/office/drawing/2014/main" id="{E0EC467F-5901-0DA0-DCEE-E38EC4E75704}"/>
              </a:ext>
            </a:extLst>
          </p:cNvPr>
          <p:cNvSpPr txBox="1"/>
          <p:nvPr/>
        </p:nvSpPr>
        <p:spPr>
          <a:xfrm>
            <a:off x="2855825" y="3748147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2.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BB5D1E85-B3C4-DA85-96CE-FD04EA04671F}"/>
              </a:ext>
            </a:extLst>
          </p:cNvPr>
          <p:cNvSpPr txBox="1"/>
          <p:nvPr/>
        </p:nvSpPr>
        <p:spPr>
          <a:xfrm>
            <a:off x="147492" y="5861291"/>
            <a:ext cx="46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Pennanteckning 38">
                <a:extLst>
                  <a:ext uri="{FF2B5EF4-FFF2-40B4-BE49-F238E27FC236}">
                    <a16:creationId xmlns:a16="http://schemas.microsoft.com/office/drawing/2014/main" id="{29FA61E6-D5DA-0C91-5611-6DE72B27BF0A}"/>
                  </a:ext>
                </a:extLst>
              </p14:cNvPr>
              <p14:cNvContentPartPr/>
              <p14:nvPr/>
            </p14:nvContentPartPr>
            <p14:xfrm>
              <a:off x="6543525" y="1761840"/>
              <a:ext cx="770040" cy="38520"/>
            </p14:xfrm>
          </p:contentPart>
        </mc:Choice>
        <mc:Fallback xmlns="">
          <p:pic>
            <p:nvPicPr>
              <p:cNvPr id="39" name="Pennanteckning 38">
                <a:extLst>
                  <a:ext uri="{FF2B5EF4-FFF2-40B4-BE49-F238E27FC236}">
                    <a16:creationId xmlns:a16="http://schemas.microsoft.com/office/drawing/2014/main" id="{29FA61E6-D5DA-0C91-5611-6DE72B27BF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9525" y="1654200"/>
                <a:ext cx="87768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" name="Pennanteckning 39">
                <a:extLst>
                  <a:ext uri="{FF2B5EF4-FFF2-40B4-BE49-F238E27FC236}">
                    <a16:creationId xmlns:a16="http://schemas.microsoft.com/office/drawing/2014/main" id="{C4D24734-AA61-53DB-ECFA-773D0D656623}"/>
                  </a:ext>
                </a:extLst>
              </p14:cNvPr>
              <p14:cNvContentPartPr/>
              <p14:nvPr/>
            </p14:nvContentPartPr>
            <p14:xfrm>
              <a:off x="6533805" y="1838160"/>
              <a:ext cx="789840" cy="38880"/>
            </p14:xfrm>
          </p:contentPart>
        </mc:Choice>
        <mc:Fallback xmlns="">
          <p:pic>
            <p:nvPicPr>
              <p:cNvPr id="40" name="Pennanteckning 39">
                <a:extLst>
                  <a:ext uri="{FF2B5EF4-FFF2-40B4-BE49-F238E27FC236}">
                    <a16:creationId xmlns:a16="http://schemas.microsoft.com/office/drawing/2014/main" id="{C4D24734-AA61-53DB-ECFA-773D0D6566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80165" y="1730160"/>
                <a:ext cx="89748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" name="Pennanteckning 40">
                <a:extLst>
                  <a:ext uri="{FF2B5EF4-FFF2-40B4-BE49-F238E27FC236}">
                    <a16:creationId xmlns:a16="http://schemas.microsoft.com/office/drawing/2014/main" id="{DD00C51B-8876-EEDF-1213-7A2A24FF4D3D}"/>
                  </a:ext>
                </a:extLst>
              </p14:cNvPr>
              <p14:cNvContentPartPr/>
              <p14:nvPr/>
            </p14:nvContentPartPr>
            <p14:xfrm>
              <a:off x="6495645" y="1675800"/>
              <a:ext cx="911520" cy="10080"/>
            </p14:xfrm>
          </p:contentPart>
        </mc:Choice>
        <mc:Fallback xmlns="">
          <p:pic>
            <p:nvPicPr>
              <p:cNvPr id="41" name="Pennanteckning 40">
                <a:extLst>
                  <a:ext uri="{FF2B5EF4-FFF2-40B4-BE49-F238E27FC236}">
                    <a16:creationId xmlns:a16="http://schemas.microsoft.com/office/drawing/2014/main" id="{DD00C51B-8876-EEDF-1213-7A2A24FF4D3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42005" y="1568160"/>
                <a:ext cx="1019160" cy="22572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Bildobjekt 3">
            <a:extLst>
              <a:ext uri="{FF2B5EF4-FFF2-40B4-BE49-F238E27FC236}">
                <a16:creationId xmlns:a16="http://schemas.microsoft.com/office/drawing/2014/main" id="{7111455B-B776-6CB4-E591-442D185B00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4695" y="629783"/>
            <a:ext cx="577501" cy="19442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AB3D555-E780-823A-9C1E-AB92C2D21F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3026" y="978616"/>
            <a:ext cx="579170" cy="19508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F09F2291-7978-E277-5810-AF7BBC523E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3026" y="1328431"/>
            <a:ext cx="579170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64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7F6E619-D3F8-793F-2C28-C9C248454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1"/>
            <a:ext cx="12212221" cy="68580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C24E15B-B642-F9AF-CEDE-7E0C917F8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63" y="310255"/>
            <a:ext cx="31432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16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250</Words>
  <Application>Microsoft Office PowerPoint</Application>
  <PresentationFormat>Bredbild</PresentationFormat>
  <Paragraphs>32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Viktig Service information </vt:lpstr>
      <vt:lpstr>Viktig Kontroll vid service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Viktig Service information</dc:title>
  <dc:creator>Krister Kvarnström</dc:creator>
  <cp:lastModifiedBy>Krister Kvarnström</cp:lastModifiedBy>
  <cp:revision>5</cp:revision>
  <dcterms:created xsi:type="dcterms:W3CDTF">2022-11-10T11:21:58Z</dcterms:created>
  <dcterms:modified xsi:type="dcterms:W3CDTF">2022-11-18T07:04:24Z</dcterms:modified>
</cp:coreProperties>
</file>